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2240000" cx="792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855">
          <p15:clr>
            <a:srgbClr val="747775"/>
          </p15:clr>
        </p15:guide>
        <p15:guide id="2" pos="249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120B278-0354-49CB-A734-52795477BD02}">
  <a:tblStyle styleId="{6120B278-0354-49CB-A734-52795477BD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55" orient="horz"/>
        <p:guide pos="249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319932" y="685800"/>
            <a:ext cx="2219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319932" y="685800"/>
            <a:ext cx="2219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9984" y="1771867"/>
            <a:ext cx="7380300" cy="488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9976" y="6744374"/>
            <a:ext cx="7380300" cy="18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9976" y="2632248"/>
            <a:ext cx="7380300" cy="467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9976" y="7501358"/>
            <a:ext cx="7380300" cy="30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9976" y="5118383"/>
            <a:ext cx="7380300" cy="200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9976" y="1059027"/>
            <a:ext cx="7380300" cy="13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9976" y="2742548"/>
            <a:ext cx="7380300" cy="81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9976" y="1059027"/>
            <a:ext cx="7380300" cy="13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9976" y="2742548"/>
            <a:ext cx="3464700" cy="81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85543" y="2742548"/>
            <a:ext cx="3464700" cy="81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9976" y="1059027"/>
            <a:ext cx="7380300" cy="13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9976" y="1322163"/>
            <a:ext cx="2432400" cy="179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9976" y="3306835"/>
            <a:ext cx="2432400" cy="75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4626" y="1071223"/>
            <a:ext cx="5515500" cy="9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60000" y="-297"/>
            <a:ext cx="3960000" cy="122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9961" y="2934590"/>
            <a:ext cx="3504000" cy="352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9961" y="6670485"/>
            <a:ext cx="3504000" cy="293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78307" y="1723083"/>
            <a:ext cx="3323700" cy="879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9976" y="10067510"/>
            <a:ext cx="5196000" cy="144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9976" y="1059027"/>
            <a:ext cx="7380300" cy="13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9976" y="2742548"/>
            <a:ext cx="7380300" cy="81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338349" y="11097069"/>
            <a:ext cx="4752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71456" y="36309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{6120B278-0354-49CB-A734-52795477BD02}</a:tableStyleId>
              </a:tblPr>
              <a:tblGrid>
                <a:gridCol w="594400"/>
                <a:gridCol w="621525"/>
                <a:gridCol w="2612125"/>
                <a:gridCol w="2598600"/>
                <a:gridCol w="811075"/>
              </a:tblGrid>
              <a:tr h="676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/>
                        <a:t>シーン</a:t>
                      </a:r>
                      <a:endParaRPr sz="900"/>
                    </a:p>
                  </a:txBody>
                  <a:tcPr marT="122375" marB="12237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/>
                        <a:t>カット</a:t>
                      </a:r>
                      <a:endParaRPr sz="900"/>
                    </a:p>
                  </a:txBody>
                  <a:tcPr marT="122375" marB="12237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/>
                        <a:t>画面</a:t>
                      </a:r>
                      <a:endParaRPr sz="900"/>
                    </a:p>
                  </a:txBody>
                  <a:tcPr marT="122375" marB="12237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/>
                        <a:t>内容（セリフ・効果・音楽）</a:t>
                      </a:r>
                      <a:endParaRPr sz="900"/>
                    </a:p>
                  </a:txBody>
                  <a:tcPr marT="122375" marB="12237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900"/>
                        <a:t>秒</a:t>
                      </a:r>
                      <a:endParaRPr sz="900"/>
                    </a:p>
                  </a:txBody>
                  <a:tcPr marT="122375" marB="122375" marR="91425" marL="91425" anchor="ctr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  <a:tr h="134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22375" marB="12237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